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71" r:id="rId5"/>
    <p:sldId id="270" r:id="rId6"/>
    <p:sldId id="267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545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2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34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269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378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187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63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931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917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31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772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9B8A-DACD-4B38-854A-F7AF474DC69E}" type="datetimeFigureOut">
              <a:rPr lang="es-CO" smtClean="0"/>
              <a:pPr/>
              <a:t>11/06/2014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340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Imagen" descr="giras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2465530" y="9303"/>
            <a:ext cx="39071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AGENDA</a:t>
            </a:r>
            <a:endParaRPr lang="es-ES" sz="8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3" action="ppaction://hlinksldjump"/>
          </p:cNvPr>
          <p:cNvSpPr txBox="1"/>
          <p:nvPr/>
        </p:nvSpPr>
        <p:spPr>
          <a:xfrm>
            <a:off x="683568" y="3364645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UNIFORME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683568" y="2571744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FALTAS COMETIDAS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6" name="5 CuadroTexto">
            <a:hlinkClick r:id="rId5" action="ppaction://hlinksldjump"/>
          </p:cNvPr>
          <p:cNvSpPr txBox="1"/>
          <p:nvPr/>
        </p:nvSpPr>
        <p:spPr>
          <a:xfrm>
            <a:off x="683568" y="5000636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VARIOS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7" name="6 CuadroTexto">
            <a:hlinkClick r:id="rId6" action="ppaction://hlinksldjump"/>
          </p:cNvPr>
          <p:cNvSpPr txBox="1"/>
          <p:nvPr/>
        </p:nvSpPr>
        <p:spPr>
          <a:xfrm>
            <a:off x="663443" y="5769210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FIRMAR ASISTENCIA</a:t>
            </a:r>
            <a:endParaRPr lang="es-CO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trabajodocente.com.mx/imagenes/agend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5" y="1484784"/>
            <a:ext cx="3218923" cy="439248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084168" y="4355812"/>
            <a:ext cx="266429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12 </a:t>
            </a:r>
            <a:r>
              <a:rPr lang="es-CO" dirty="0" smtClean="0">
                <a:solidFill>
                  <a:schemeClr val="bg1"/>
                </a:solidFill>
              </a:rPr>
              <a:t>de </a:t>
            </a:r>
            <a:r>
              <a:rPr lang="es-CO" dirty="0" smtClean="0">
                <a:solidFill>
                  <a:schemeClr val="bg1"/>
                </a:solidFill>
              </a:rPr>
              <a:t>Junio de </a:t>
            </a:r>
            <a:r>
              <a:rPr lang="es-CO" dirty="0" smtClean="0">
                <a:solidFill>
                  <a:schemeClr val="bg1"/>
                </a:solidFill>
              </a:rPr>
              <a:t>2014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11" name="10 CuadroTexto">
            <a:hlinkClick r:id="rId5" action="ppaction://hlinksldjump"/>
          </p:cNvPr>
          <p:cNvSpPr txBox="1"/>
          <p:nvPr/>
        </p:nvSpPr>
        <p:spPr>
          <a:xfrm>
            <a:off x="683568" y="1844824"/>
            <a:ext cx="4680520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chemeClr val="bg1"/>
                </a:solidFill>
              </a:rPr>
              <a:t>SALUDO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740352" y="2348880"/>
            <a:ext cx="504056" cy="5040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12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15" name="14 CuadroTexto">
            <a:hlinkClick r:id="rId8" action="ppaction://hlinksldjump"/>
          </p:cNvPr>
          <p:cNvSpPr txBox="1"/>
          <p:nvPr/>
        </p:nvSpPr>
        <p:spPr>
          <a:xfrm>
            <a:off x="677298" y="4211429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Información especial</a:t>
            </a:r>
            <a:endParaRPr lang="es-CO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Estrella de 6 puntas"/>
          <p:cNvSpPr/>
          <p:nvPr/>
        </p:nvSpPr>
        <p:spPr>
          <a:xfrm>
            <a:off x="5857884" y="0"/>
            <a:ext cx="2857520" cy="1928802"/>
          </a:xfrm>
          <a:prstGeom prst="star6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atin typeface="Tahoma" pitchFamily="34" charset="0"/>
                <a:cs typeface="Tahoma" pitchFamily="34" charset="0"/>
              </a:rPr>
              <a:t>Se había Quedado en que  partir del Lunes 7 de Abril, no ingresa a la Institución quien  porte mal el uniforme</a:t>
            </a:r>
            <a:endParaRPr lang="es-CO" sz="12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5" name="34 Imagen" descr="giras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4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6084167" y="2952339"/>
            <a:ext cx="240252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Tenis Azules o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39121" y="1322727"/>
            <a:ext cx="19591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GALA</a:t>
            </a:r>
            <a:endParaRPr lang="es-ES" sz="6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176430" y="1424235"/>
            <a:ext cx="3473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ED. FISICA</a:t>
            </a:r>
            <a:endParaRPr lang="es-ES" sz="6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84168" y="3465687"/>
            <a:ext cx="240252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Sudadera 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84168" y="3969743"/>
            <a:ext cx="240252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Camiseta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35539" y="2672030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Zapatos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35539" y="3135237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Jean Azul Oscuro Clásico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35538" y="3590433"/>
            <a:ext cx="318356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235538" y="4034892"/>
            <a:ext cx="318356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err="1" smtClean="0">
                <a:solidFill>
                  <a:schemeClr val="bg1"/>
                </a:solidFill>
              </a:rPr>
              <a:t>Jomber</a:t>
            </a:r>
            <a:r>
              <a:rPr lang="es-CO" b="1" dirty="0" smtClean="0">
                <a:solidFill>
                  <a:schemeClr val="bg1"/>
                </a:solidFill>
              </a:rPr>
              <a:t> Diseñado por el colegio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35539" y="4473799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Medias Blancas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663491" y="4758243"/>
            <a:ext cx="45778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Chaqueta o </a:t>
            </a:r>
            <a:r>
              <a:rPr lang="es-ES" sz="4800" b="1" spc="50" dirty="0" err="1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Buso</a:t>
            </a:r>
            <a:endParaRPr lang="es-ES" sz="48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71707" y="5867980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36096" y="5867980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CHAQUETA (Institucional)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47864" y="6372036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Sin Publicidad.</a:t>
            </a:r>
            <a:endParaRPr lang="es-CO" b="1" dirty="0">
              <a:solidFill>
                <a:schemeClr val="bg1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132856"/>
            <a:ext cx="0" cy="252560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5" idx="1"/>
          </p:cNvCxnSpPr>
          <p:nvPr/>
        </p:nvCxnSpPr>
        <p:spPr>
          <a:xfrm flipH="1">
            <a:off x="899592" y="4658465"/>
            <a:ext cx="3359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4" idx="1"/>
          </p:cNvCxnSpPr>
          <p:nvPr/>
        </p:nvCxnSpPr>
        <p:spPr>
          <a:xfrm flipH="1">
            <a:off x="899592" y="4219558"/>
            <a:ext cx="335946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3" idx="1"/>
          </p:cNvCxnSpPr>
          <p:nvPr/>
        </p:nvCxnSpPr>
        <p:spPr>
          <a:xfrm flipH="1">
            <a:off x="899592" y="3775099"/>
            <a:ext cx="335946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2" idx="1"/>
          </p:cNvCxnSpPr>
          <p:nvPr/>
        </p:nvCxnSpPr>
        <p:spPr>
          <a:xfrm flipH="1">
            <a:off x="899592" y="3319903"/>
            <a:ext cx="335947" cy="176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1" idx="1"/>
          </p:cNvCxnSpPr>
          <p:nvPr/>
        </p:nvCxnSpPr>
        <p:spPr>
          <a:xfrm flipH="1">
            <a:off x="899592" y="2856696"/>
            <a:ext cx="335947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652120" y="2338390"/>
            <a:ext cx="0" cy="188116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0" idx="1"/>
          </p:cNvCxnSpPr>
          <p:nvPr/>
        </p:nvCxnSpPr>
        <p:spPr>
          <a:xfrm flipH="1">
            <a:off x="5652120" y="4154409"/>
            <a:ext cx="432048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9" idx="1"/>
          </p:cNvCxnSpPr>
          <p:nvPr/>
        </p:nvCxnSpPr>
        <p:spPr>
          <a:xfrm flipH="1">
            <a:off x="5652120" y="3650353"/>
            <a:ext cx="432048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6" idx="1"/>
          </p:cNvCxnSpPr>
          <p:nvPr/>
        </p:nvCxnSpPr>
        <p:spPr>
          <a:xfrm flipH="1" flipV="1">
            <a:off x="5652120" y="3135237"/>
            <a:ext cx="432047" cy="176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Flecha abajo"/>
          <p:cNvSpPr/>
          <p:nvPr/>
        </p:nvSpPr>
        <p:spPr>
          <a:xfrm>
            <a:off x="4860032" y="1196752"/>
            <a:ext cx="98585" cy="3888432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3" name="42 Conector angular"/>
          <p:cNvCxnSpPr>
            <a:stCxn id="17" idx="2"/>
            <a:endCxn id="18" idx="0"/>
          </p:cNvCxnSpPr>
          <p:nvPr/>
        </p:nvCxnSpPr>
        <p:spPr>
          <a:xfrm rot="5400000">
            <a:off x="3668585" y="4584146"/>
            <a:ext cx="278740" cy="2288928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17" idx="2"/>
            <a:endCxn id="19" idx="0"/>
          </p:cNvCxnSpPr>
          <p:nvPr/>
        </p:nvCxnSpPr>
        <p:spPr>
          <a:xfrm rot="16200000" flipH="1">
            <a:off x="5850779" y="4690879"/>
            <a:ext cx="278740" cy="2075461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19" idx="2"/>
          </p:cNvCxnSpPr>
          <p:nvPr/>
        </p:nvCxnSpPr>
        <p:spPr>
          <a:xfrm rot="5400000">
            <a:off x="6619961" y="6148783"/>
            <a:ext cx="319390" cy="496448"/>
          </a:xfrm>
          <a:prstGeom prst="bentConnector2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18" idx="2"/>
            <a:endCxn id="20" idx="1"/>
          </p:cNvCxnSpPr>
          <p:nvPr/>
        </p:nvCxnSpPr>
        <p:spPr>
          <a:xfrm rot="16200000" flipH="1">
            <a:off x="2845982" y="6054820"/>
            <a:ext cx="319390" cy="684373"/>
          </a:xfrm>
          <a:prstGeom prst="bentConnector2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45 Imagen" descr="giras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-36564" y="9303"/>
            <a:ext cx="9145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FALTAS QUE MAS SE COMETEN</a:t>
            </a:r>
            <a:endParaRPr lang="es-ES" sz="54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647829" y="220295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la Institución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203605" y="1842917"/>
            <a:ext cx="0" cy="4575413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>
            <a:off x="203606" y="6418330"/>
            <a:ext cx="407954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37" idx="1"/>
          </p:cNvCxnSpPr>
          <p:nvPr/>
        </p:nvCxnSpPr>
        <p:spPr>
          <a:xfrm flipH="1" flipV="1">
            <a:off x="203605" y="4649699"/>
            <a:ext cx="434172" cy="13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647828" y="2770043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ingresar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39270" y="3325468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47827" y="3895828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Salirse da clase sin permiso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637777" y="442025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Pararse del puesto Asignado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47829" y="496504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</a:rPr>
              <a:t>Gritar y silbar en clase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37776" y="5534646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Agredir a los compañeros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11560" y="6063679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Irrespeto a los superiores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076056" y="220295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seguir la Norma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5076056" y="274940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Portar mal el uniforme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076056" y="328307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Principios de MATONEO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076056" y="3787133"/>
            <a:ext cx="398453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Faltan constantemente al COLEGIO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076056" y="4684328"/>
            <a:ext cx="398453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traen Excusa  Cuando faltan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4788024" y="1842917"/>
            <a:ext cx="0" cy="325690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39" idx="1"/>
          </p:cNvCxnSpPr>
          <p:nvPr/>
        </p:nvCxnSpPr>
        <p:spPr>
          <a:xfrm flipH="1" flipV="1">
            <a:off x="203606" y="5765478"/>
            <a:ext cx="434170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38" idx="1"/>
          </p:cNvCxnSpPr>
          <p:nvPr/>
        </p:nvCxnSpPr>
        <p:spPr>
          <a:xfrm flipH="1" flipV="1">
            <a:off x="203606" y="5195876"/>
            <a:ext cx="444223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stCxn id="36" idx="1"/>
          </p:cNvCxnSpPr>
          <p:nvPr/>
        </p:nvCxnSpPr>
        <p:spPr>
          <a:xfrm flipH="1">
            <a:off x="203606" y="4126661"/>
            <a:ext cx="444221" cy="396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35" idx="1"/>
          </p:cNvCxnSpPr>
          <p:nvPr/>
        </p:nvCxnSpPr>
        <p:spPr>
          <a:xfrm flipH="1" flipV="1">
            <a:off x="203605" y="3556300"/>
            <a:ext cx="435665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>
            <a:stCxn id="34" idx="1"/>
          </p:cNvCxnSpPr>
          <p:nvPr/>
        </p:nvCxnSpPr>
        <p:spPr>
          <a:xfrm flipH="1" flipV="1">
            <a:off x="203606" y="3000875"/>
            <a:ext cx="44422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9" idx="1"/>
          </p:cNvCxnSpPr>
          <p:nvPr/>
        </p:nvCxnSpPr>
        <p:spPr>
          <a:xfrm flipH="1" flipV="1">
            <a:off x="203606" y="2433789"/>
            <a:ext cx="444223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45" idx="1"/>
          </p:cNvCxnSpPr>
          <p:nvPr/>
        </p:nvCxnSpPr>
        <p:spPr>
          <a:xfrm flipH="1" flipV="1">
            <a:off x="4788024" y="5099826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stCxn id="44" idx="1"/>
          </p:cNvCxnSpPr>
          <p:nvPr/>
        </p:nvCxnSpPr>
        <p:spPr>
          <a:xfrm flipH="1" flipV="1">
            <a:off x="4788024" y="4202631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stCxn id="43" idx="1"/>
          </p:cNvCxnSpPr>
          <p:nvPr/>
        </p:nvCxnSpPr>
        <p:spPr>
          <a:xfrm flipH="1" flipV="1">
            <a:off x="4788024" y="3513909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stCxn id="41" idx="1"/>
          </p:cNvCxnSpPr>
          <p:nvPr/>
        </p:nvCxnSpPr>
        <p:spPr>
          <a:xfrm flipH="1">
            <a:off x="4788024" y="2433790"/>
            <a:ext cx="288032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203606" y="1842917"/>
            <a:ext cx="4584418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angular"/>
          <p:cNvCxnSpPr>
            <a:stCxn id="2" idx="2"/>
          </p:cNvCxnSpPr>
          <p:nvPr/>
        </p:nvCxnSpPr>
        <p:spPr>
          <a:xfrm rot="5400000">
            <a:off x="3233793" y="38592"/>
            <a:ext cx="408137" cy="2196218"/>
          </a:xfrm>
          <a:prstGeom prst="bentConnector2">
            <a:avLst/>
          </a:prstGeom>
          <a:ln w="38100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2339752" y="1340770"/>
            <a:ext cx="0" cy="502147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>
            <a:stCxn id="42" idx="1"/>
          </p:cNvCxnSpPr>
          <p:nvPr/>
        </p:nvCxnSpPr>
        <p:spPr>
          <a:xfrm flipH="1" flipV="1">
            <a:off x="4788024" y="2980236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Estrella de 6 puntas"/>
          <p:cNvSpPr/>
          <p:nvPr/>
        </p:nvSpPr>
        <p:spPr>
          <a:xfrm>
            <a:off x="5292080" y="766372"/>
            <a:ext cx="3851920" cy="1584176"/>
          </a:xfrm>
          <a:prstGeom prst="star6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Confunden la sala de informática con un café Internet</a:t>
            </a:r>
            <a:endParaRPr lang="es-CO" b="1" dirty="0"/>
          </a:p>
        </p:txBody>
      </p:sp>
      <p:sp>
        <p:nvSpPr>
          <p:cNvPr id="48" name="47 CuadroTexto">
            <a:hlinkClick r:id="rId3" action="ppaction://hlinksldjump"/>
          </p:cNvPr>
          <p:cNvSpPr txBox="1"/>
          <p:nvPr/>
        </p:nvSpPr>
        <p:spPr>
          <a:xfrm>
            <a:off x="7092280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71414"/>
            <a:ext cx="7200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Información Especial </a:t>
            </a:r>
            <a:endParaRPr lang="es-ES" sz="54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71472" y="1071546"/>
            <a:ext cx="7996138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Muy pocos han  hecho </a:t>
            </a:r>
            <a:r>
              <a:rPr lang="es-CO" sz="2400" b="1" dirty="0" smtClean="0">
                <a:solidFill>
                  <a:schemeClr val="bg1"/>
                </a:solidFill>
              </a:rPr>
              <a:t>Nivelación o </a:t>
            </a:r>
            <a:r>
              <a:rPr lang="es-CO" sz="2400" b="1" dirty="0" smtClean="0">
                <a:solidFill>
                  <a:schemeClr val="bg1"/>
                </a:solidFill>
              </a:rPr>
              <a:t>Recuperación I periodo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76390" y="1643050"/>
            <a:ext cx="7996138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Agresión verbal y física a compañeros y profesores 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6" name="5 Estrella de 6 puntas"/>
          <p:cNvSpPr/>
          <p:nvPr/>
        </p:nvSpPr>
        <p:spPr>
          <a:xfrm>
            <a:off x="1428728" y="2357430"/>
            <a:ext cx="6000792" cy="4214818"/>
          </a:xfrm>
          <a:prstGeom prst="star6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b="1" dirty="0" smtClean="0">
                <a:latin typeface="Tahoma" pitchFamily="34" charset="0"/>
                <a:cs typeface="Tahoma" pitchFamily="34" charset="0"/>
              </a:rPr>
              <a:t>PESIMO RENDIMIENTO ACADEMICO</a:t>
            </a:r>
            <a:endParaRPr lang="es-CO" sz="4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6 CuadroTexto">
            <a:hlinkClick r:id="rId2" action="ppaction://hlinksldjump"/>
          </p:cNvPr>
          <p:cNvSpPr txBox="1"/>
          <p:nvPr/>
        </p:nvSpPr>
        <p:spPr>
          <a:xfrm>
            <a:off x="7092280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290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VARIOS…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596" y="2571744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BSERVACIONES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8596" y="3286124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FORO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596" y="4071942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ACUERDOS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4857760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SUGERENCIAS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http://www.vanguardia.com/images/stories/2010/feb/21/multimedia/21NEGOC02D004_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857363"/>
            <a:ext cx="3714776" cy="387575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643142" y="5715016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s-CO" sz="1200" dirty="0" err="1" smtClean="0"/>
              <a:t>Extraido</a:t>
            </a:r>
            <a:r>
              <a:rPr lang="es-CO" sz="1200" dirty="0" smtClean="0"/>
              <a:t>: http://www.vanguardia.com/historico/54042-acuerdos-sobre-la-mesa</a:t>
            </a:r>
            <a:endParaRPr lang="es-CO" sz="1200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357554" y="135729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GRACIAS…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42976" y="2857496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 su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357422" y="457200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ASISTENCIA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190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602-16</dc:creator>
  <cp:lastModifiedBy>Computadores para Docentes 03</cp:lastModifiedBy>
  <cp:revision>83</cp:revision>
  <dcterms:created xsi:type="dcterms:W3CDTF">2013-04-18T23:55:30Z</dcterms:created>
  <dcterms:modified xsi:type="dcterms:W3CDTF">2014-06-11T20:41:23Z</dcterms:modified>
</cp:coreProperties>
</file>